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3" r:id="rId2"/>
    <p:sldId id="274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1BA7-6F80-4651-B1D4-E8547C215A1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724B-01F3-43A4-9E04-0F98260B6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724B-01F3-43A4-9E04-0F98260B60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724B-01F3-43A4-9E04-0F98260B60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FCAF6B-C4B5-4D39-B786-BD9B9BA19E8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7C0923-3D15-4635-9110-E6845027C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поделок из природного материала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«ОСЕННЯЯ ФАНТАЗИЯ»</a:t>
            </a:r>
          </a:p>
          <a:p>
            <a:pPr algn="ctr"/>
            <a:r>
              <a:rPr lang="ru-RU" sz="4800" b="1" i="1" dirty="0" smtClean="0"/>
              <a:t>Участие принимали родители группы №1 «Маргаритка»</a:t>
            </a:r>
            <a:endParaRPr lang="ru-RU" sz="4800" b="1" i="1" dirty="0"/>
          </a:p>
        </p:txBody>
      </p:sp>
      <p:pic>
        <p:nvPicPr>
          <p:cNvPr id="4098" name="Picture 2" descr="F:\DCIM\101NIKON\DSCN34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2786082" cy="2089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F:\DCIM\101NIKON\DSCN3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786322"/>
            <a:ext cx="2857520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F:\DCIM\101NIKON\DSCN34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7" y="4643446"/>
            <a:ext cx="3143271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Долгополовой Дарьи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«Осенний </a:t>
            </a:r>
            <a:r>
              <a:rPr lang="ru-RU" dirty="0" err="1" smtClean="0"/>
              <a:t>феерверк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0242" name="Picture 2" descr="H:\поделки Люда\DSCN3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5429288" cy="521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H:\поделки Люда\DSCN34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928670"/>
            <a:ext cx="4286248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Федоренко Валерия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000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«Цыпленок ПИК…»</a:t>
            </a:r>
            <a:endParaRPr lang="ru-RU" dirty="0"/>
          </a:p>
        </p:txBody>
      </p:sp>
      <p:pic>
        <p:nvPicPr>
          <p:cNvPr id="11266" name="Picture 2" descr="F:\DCIM\101NIKON\DSCN3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501090" cy="5500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F:\DCIM\101NIKON\DSCN34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714644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Вартанова</a:t>
            </a:r>
            <a:r>
              <a:rPr lang="ru-RU" dirty="0" smtClean="0"/>
              <a:t> Руслана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"/>
          </a:xfrm>
        </p:spPr>
        <p:txBody>
          <a:bodyPr/>
          <a:lstStyle/>
          <a:p>
            <a:r>
              <a:rPr lang="ru-RU" dirty="0" err="1" smtClean="0"/>
              <a:t>Топиарий</a:t>
            </a:r>
            <a:r>
              <a:rPr lang="ru-RU" dirty="0" smtClean="0"/>
              <a:t>: «Семейное гнёздышко ….»</a:t>
            </a:r>
            <a:endParaRPr lang="ru-RU" dirty="0"/>
          </a:p>
        </p:txBody>
      </p:sp>
      <p:pic>
        <p:nvPicPr>
          <p:cNvPr id="2050" name="Picture 2" descr="F:\DCIM\101NIKON\DSCN3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1357298"/>
            <a:ext cx="4286280" cy="535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F:\DCIM\101NIKON\DSCN3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357298"/>
            <a:ext cx="4714908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F:\DCIM\101NIKON\DSCN35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071942"/>
            <a:ext cx="2428892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№1 «Маргаритка» 2015г.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Наши дети тоже принимали активное участие  в конкурсе «Осенняя фантазия»</a:t>
            </a:r>
            <a:endParaRPr lang="ru-RU" sz="2400" dirty="0"/>
          </a:p>
        </p:txBody>
      </p:sp>
      <p:pic>
        <p:nvPicPr>
          <p:cNvPr id="12290" name="Picture 2" descr="H:\поделки Люда\DSCN3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43026"/>
            <a:ext cx="8429684" cy="5072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Вот и наступила осень. Грустное, но красивое время года. Сейчас, пока не опали листья и не улетели последние птицы, мы можем любоваться красотой природы, её богатством. В нашем детском саду проводится конкурс осенних поделок из природного материала. Взрослые с удовольствием принимают участие в конкурсе вместе со своими  детьми.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51798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r>
              <a:rPr lang="ru-RU" sz="6200" b="1" i="1" dirty="0" smtClean="0"/>
              <a:t>Осень наступает </a:t>
            </a:r>
            <a:r>
              <a:rPr lang="ru-RU" sz="6200" i="1" dirty="0" smtClean="0"/>
              <a:t>незаметно,</a:t>
            </a:r>
          </a:p>
          <a:p>
            <a:r>
              <a:rPr lang="ru-RU" sz="6200" i="1" dirty="0" smtClean="0"/>
              <a:t>Осторожным шагом к нам идёт.</a:t>
            </a:r>
          </a:p>
          <a:p>
            <a:r>
              <a:rPr lang="ru-RU" sz="6200" i="1" dirty="0" smtClean="0"/>
              <a:t>Разрисует листики на ветках,</a:t>
            </a:r>
          </a:p>
          <a:p>
            <a:r>
              <a:rPr lang="ru-RU" sz="6200" i="1" dirty="0" smtClean="0"/>
              <a:t>Птичек перелётных соберёт.</a:t>
            </a:r>
          </a:p>
          <a:p>
            <a:r>
              <a:rPr lang="ru-RU" sz="6200" i="1" dirty="0" smtClean="0"/>
              <a:t>Ветерок тропинки заметает</a:t>
            </a:r>
          </a:p>
          <a:p>
            <a:r>
              <a:rPr lang="ru-RU" sz="6200" i="1" dirty="0" smtClean="0"/>
              <a:t>И шуршит опавшею листвой.</a:t>
            </a:r>
          </a:p>
          <a:p>
            <a:r>
              <a:rPr lang="ru-RU" sz="6200" i="1" dirty="0" smtClean="0"/>
              <a:t>Ты пришла к нам, осень золотая,</a:t>
            </a:r>
          </a:p>
          <a:p>
            <a:r>
              <a:rPr lang="ru-RU" sz="6200" i="1" dirty="0" smtClean="0"/>
              <a:t>Снова рады встретиться с тобой.</a:t>
            </a:r>
          </a:p>
          <a:p>
            <a:pPr algn="ctr"/>
            <a:r>
              <a:rPr lang="ru-RU" sz="11200" dirty="0" smtClean="0"/>
              <a:t>Хочется поблагодарить все семьи, принявшие  участие в конкурсе «Осенняя Фантазия» </a:t>
            </a:r>
          </a:p>
          <a:p>
            <a:pPr algn="ctr"/>
            <a:r>
              <a:rPr lang="ru-RU" sz="11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Огромная благодарность родителям принявшим участие в конкурсе</a:t>
            </a:r>
            <a:br>
              <a:rPr lang="ru-RU" dirty="0" smtClean="0"/>
            </a:br>
            <a:r>
              <a:rPr lang="ru-RU" dirty="0" smtClean="0"/>
              <a:t>«Осенняя фантазия»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4972056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воспитатель группы №1 «Маргаритка» Реуцкая Л.А.</a:t>
            </a:r>
            <a:endParaRPr lang="ru-RU" dirty="0"/>
          </a:p>
        </p:txBody>
      </p:sp>
      <p:pic>
        <p:nvPicPr>
          <p:cNvPr id="13314" name="Picture 2" descr="F:\DCIM\100NIKON\DSCN3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643182"/>
            <a:ext cx="3214710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5" name="Picture 3" descr="F:\DCIM\101NIKON\DSCN3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2857520" cy="2428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F:\DCIM\101NIKON\DSCN3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857496"/>
            <a:ext cx="357190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Семья Кузнецова Алексея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928670"/>
            <a:ext cx="6400800" cy="5000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«А мы </a:t>
            </a:r>
            <a:r>
              <a:rPr lang="ru-RU" dirty="0" err="1" smtClean="0"/>
              <a:t>пингвинчики</a:t>
            </a:r>
            <a:r>
              <a:rPr lang="ru-RU" dirty="0" smtClean="0"/>
              <a:t> –а нам не холодно…»</a:t>
            </a:r>
            <a:endParaRPr lang="ru-RU" dirty="0"/>
          </a:p>
        </p:txBody>
      </p:sp>
      <p:pic>
        <p:nvPicPr>
          <p:cNvPr id="1026" name="Picture 2" descr="H:\поделки Люда\DSCN3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5286412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:\поделки Люда\DSCN34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4572000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Кузнецова Алексея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42942"/>
          </a:xfrm>
        </p:spPr>
        <p:txBody>
          <a:bodyPr/>
          <a:lstStyle/>
          <a:p>
            <a:r>
              <a:rPr lang="ru-RU" dirty="0" smtClean="0"/>
              <a:t>Запасы на зиму!</a:t>
            </a:r>
            <a:endParaRPr lang="ru-RU" dirty="0"/>
          </a:p>
        </p:txBody>
      </p:sp>
      <p:pic>
        <p:nvPicPr>
          <p:cNvPr id="1026" name="Picture 2" descr="F:\DCIM\101NIKON\DSCN3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000108"/>
            <a:ext cx="6072230" cy="5715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F:\DCIM\101NIKON\DSCN3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4143405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Судавцова</a:t>
            </a:r>
            <a:r>
              <a:rPr lang="ru-RU" dirty="0" smtClean="0"/>
              <a:t> Арсения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3"/>
            <a:ext cx="8062938" cy="5000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«На лесной полянке…»</a:t>
            </a:r>
            <a:endParaRPr lang="ru-RU" dirty="0"/>
          </a:p>
        </p:txBody>
      </p:sp>
      <p:pic>
        <p:nvPicPr>
          <p:cNvPr id="3074" name="Picture 2" descr="H:\поделки Люда\DSCN34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5643602" cy="5072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H:\поделки Люда\DSCN34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9" y="1142984"/>
            <a:ext cx="4500562" cy="4807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Кучерова</a:t>
            </a:r>
            <a:r>
              <a:rPr lang="ru-RU" dirty="0" smtClean="0"/>
              <a:t> Кирилла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«Весёлая компания…»</a:t>
            </a:r>
            <a:endParaRPr lang="ru-RU" dirty="0"/>
          </a:p>
        </p:txBody>
      </p:sp>
      <p:pic>
        <p:nvPicPr>
          <p:cNvPr id="5122" name="Picture 2" descr="H:\поделки Люда\DSCN34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785794"/>
            <a:ext cx="5143500" cy="592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H:\поделки Люда\DSCN34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5000660" cy="4929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H:\поделки Люда\DSCN34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428736"/>
            <a:ext cx="2714644" cy="2035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Коваленко Богдана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286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Картина  «Осень»</a:t>
            </a:r>
            <a:endParaRPr lang="ru-RU" dirty="0"/>
          </a:p>
        </p:txBody>
      </p:sp>
      <p:pic>
        <p:nvPicPr>
          <p:cNvPr id="6146" name="Picture 2" descr="H:\поделки Люда\DSCN3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500174"/>
            <a:ext cx="5000660" cy="5214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H:\поделки Люда\DSCN34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142984"/>
            <a:ext cx="4857752" cy="5500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Георгяна</a:t>
            </a:r>
            <a:r>
              <a:rPr lang="ru-RU" dirty="0" smtClean="0"/>
              <a:t> Артура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000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«У леса на опушке…Жили ёжики в избушке»</a:t>
            </a:r>
            <a:endParaRPr lang="ru-RU" dirty="0"/>
          </a:p>
        </p:txBody>
      </p:sp>
      <p:pic>
        <p:nvPicPr>
          <p:cNvPr id="7170" name="Picture 2" descr="H:\поделки Люда\DSCN3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4786346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H:\поделки Люда\DSCN3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85902"/>
            <a:ext cx="4214842" cy="4857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H:\поделки Люда\DSCN34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643446"/>
            <a:ext cx="5286412" cy="2071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Кузьминых Мирослава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«Корзина с сюрпризом…»</a:t>
            </a:r>
            <a:endParaRPr lang="ru-RU" dirty="0"/>
          </a:p>
        </p:txBody>
      </p:sp>
      <p:pic>
        <p:nvPicPr>
          <p:cNvPr id="8194" name="Picture 2" descr="H:\поделки Люда\DSCN34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357299"/>
            <a:ext cx="6000792" cy="514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H:\поделки Люда\DSCN3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071678"/>
            <a:ext cx="4000528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Семья Дьяченко Ксении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00066"/>
          </a:xfrm>
        </p:spPr>
        <p:txBody>
          <a:bodyPr>
            <a:noAutofit/>
          </a:bodyPr>
          <a:lstStyle/>
          <a:p>
            <a:pPr lvl="3"/>
            <a:r>
              <a:rPr lang="ru-RU" sz="2800" dirty="0" smtClean="0"/>
              <a:t>«Дары осени»</a:t>
            </a:r>
            <a:endParaRPr lang="ru-RU" sz="2800" dirty="0"/>
          </a:p>
        </p:txBody>
      </p:sp>
      <p:pic>
        <p:nvPicPr>
          <p:cNvPr id="9218" name="Picture 2" descr="H:\поделки Люда\DSCN3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71654"/>
            <a:ext cx="4929222" cy="4572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 descr="H:\поделки Люда\DSCN3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71546"/>
            <a:ext cx="4357718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</TotalTime>
  <Words>258</Words>
  <Application>Microsoft Office PowerPoint</Application>
  <PresentationFormat>Экран (4:3)</PresentationFormat>
  <Paragraphs>44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Конкурс поделок из природного материала </vt:lpstr>
      <vt:lpstr>Семья Кузнецова Алексея</vt:lpstr>
      <vt:lpstr>Семья Кузнецова Алексея</vt:lpstr>
      <vt:lpstr>Семья Судавцова Арсения</vt:lpstr>
      <vt:lpstr>Семья Кучерова Кирилла</vt:lpstr>
      <vt:lpstr>Семья Коваленко Богдана</vt:lpstr>
      <vt:lpstr>Семья Георгяна Артура</vt:lpstr>
      <vt:lpstr>Семья Кузьминых Мирослава </vt:lpstr>
      <vt:lpstr>Семья Дьяченко Ксении</vt:lpstr>
      <vt:lpstr>Семья Долгополовой Дарьи</vt:lpstr>
      <vt:lpstr>Семья Федоренко Валерия</vt:lpstr>
      <vt:lpstr>Семья Вартанова Руслана</vt:lpstr>
      <vt:lpstr>Группа №1 «Маргаритка» 2015г.</vt:lpstr>
      <vt:lpstr>Вот и наступила осень. Грустное, но красивое время года. Сейчас, пока не опали листья и не улетели последние птицы, мы можем любоваться красотой природы, её богатством. В нашем детском саду проводится конкурс осенних поделок из природного материала. Взрослые с удовольствием принимают участие в конкурсе вместе со своими  детьми. </vt:lpstr>
      <vt:lpstr>Спасибо за внимание! Огромная благодарность родителям принявшим участие в конкурсе «Осенняя фантазия»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Кузнецова Алексея</dc:title>
  <dc:creator>Славян</dc:creator>
  <cp:lastModifiedBy>1</cp:lastModifiedBy>
  <cp:revision>29</cp:revision>
  <dcterms:created xsi:type="dcterms:W3CDTF">2015-10-14T15:54:04Z</dcterms:created>
  <dcterms:modified xsi:type="dcterms:W3CDTF">2016-02-26T11:42:33Z</dcterms:modified>
</cp:coreProperties>
</file>