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7" r:id="rId8"/>
    <p:sldId id="269" r:id="rId9"/>
    <p:sldId id="266" r:id="rId10"/>
    <p:sldId id="268" r:id="rId11"/>
    <p:sldId id="270" r:id="rId12"/>
    <p:sldId id="263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7A4535-685A-4163-AB8C-B321DD93442F}">
          <p14:sldIdLst>
            <p14:sldId id="256"/>
            <p14:sldId id="260"/>
            <p14:sldId id="261"/>
            <p14:sldId id="262"/>
            <p14:sldId id="264"/>
            <p14:sldId id="265"/>
            <p14:sldId id="267"/>
            <p14:sldId id="269"/>
            <p14:sldId id="266"/>
            <p14:sldId id="268"/>
            <p14:sldId id="270"/>
            <p14:sldId id="263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CBEB8"/>
    <a:srgbClr val="008000"/>
    <a:srgbClr val="002B70"/>
    <a:srgbClr val="001B4C"/>
    <a:srgbClr val="002560"/>
    <a:srgbClr val="2975FF"/>
    <a:srgbClr val="145CDE"/>
    <a:srgbClr val="9CBCF6"/>
    <a:srgbClr val="61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22" d="100"/>
          <a:sy n="122" d="100"/>
        </p:scale>
        <p:origin x="8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55976" y="1484784"/>
            <a:ext cx="457301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Новогодняя гостиная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</a:t>
            </a:r>
            <a:endParaRPr kumimoji="0" lang="ru-RU" sz="1400" b="1" i="0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2996952"/>
            <a:ext cx="5904656" cy="280831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едагогический проект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Шафоростовой Альфии Залимхановны</a:t>
            </a: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оспитателя 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ДС № 5 г. Буденновска</a:t>
            </a: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ля старшего дошкольного возраста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20303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Информирование родителей о задачах и содержании проекта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061" y="2060848"/>
            <a:ext cx="5990321" cy="398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8880"/>
            <a:ext cx="6371217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98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50140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Обучающее занятие «Безопасный новый год»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16832"/>
            <a:ext cx="5904656" cy="3921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16831"/>
            <a:ext cx="5904656" cy="3921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870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942538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этап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132856"/>
            <a:ext cx="5976664" cy="3968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25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549329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Выставка-конкурс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«Елочка - краса»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0750">
            <a:off x="275036" y="1860208"/>
            <a:ext cx="3006080" cy="4509120"/>
          </a:xfrm>
          <a:prstGeom prst="roundRect">
            <a:avLst>
              <a:gd name="adj" fmla="val 2012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709921"/>
            <a:ext cx="2990572" cy="4485089"/>
          </a:xfrm>
          <a:prstGeom prst="roundRect">
            <a:avLst>
              <a:gd name="adj" fmla="val 2959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5647">
            <a:off x="5994185" y="1798657"/>
            <a:ext cx="3052544" cy="4596772"/>
          </a:xfrm>
          <a:prstGeom prst="roundRect">
            <a:avLst>
              <a:gd name="adj" fmla="val 235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69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астер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класс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Мастерская Деда Мороза!»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1" y="1772816"/>
            <a:ext cx="6180828" cy="4104456"/>
          </a:xfrm>
          <a:prstGeom prst="roundRect">
            <a:avLst>
              <a:gd name="adj" fmla="val 127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22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Оформление группы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красим вместе с мамой»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530" y="1801366"/>
            <a:ext cx="6435416" cy="4291930"/>
          </a:xfrm>
          <a:prstGeom prst="roundRect">
            <a:avLst>
              <a:gd name="adj" fmla="val 122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530" y="1801366"/>
            <a:ext cx="6436754" cy="4291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712" y="1801366"/>
            <a:ext cx="6463142" cy="4291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98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Подготовка к Новогоднему празднику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3" y="1812756"/>
            <a:ext cx="6120681" cy="4064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2" y="1812755"/>
            <a:ext cx="6120681" cy="4064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58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Заключительный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844824"/>
            <a:ext cx="6396576" cy="4248472"/>
          </a:xfrm>
          <a:prstGeom prst="roundRect">
            <a:avLst>
              <a:gd name="adj" fmla="val 161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91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Праздничная группа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628800"/>
            <a:ext cx="6631913" cy="4404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5" y="1628799"/>
            <a:ext cx="6631913" cy="4404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4" y="1634519"/>
            <a:ext cx="6631913" cy="4404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4" y="1634519"/>
            <a:ext cx="6630749" cy="4404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91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Новогодний праздник «Сказочный карнавал»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844824"/>
            <a:ext cx="6336704" cy="4362672"/>
          </a:xfrm>
          <a:prstGeom prst="roundRect">
            <a:avLst>
              <a:gd name="adj" fmla="val 1147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108" y="1844824"/>
            <a:ext cx="6532007" cy="4354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107" y="1844823"/>
            <a:ext cx="6532007" cy="4337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107" y="1844823"/>
            <a:ext cx="6532008" cy="4356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107" y="1844824"/>
            <a:ext cx="6505244" cy="4337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20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620688"/>
            <a:ext cx="7200800" cy="72008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ПАСПОРТ ПРОЕКТА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1475656" y="1844824"/>
            <a:ext cx="7558129" cy="4536504"/>
          </a:xfrm>
        </p:spPr>
        <p:txBody>
          <a:bodyPr>
            <a:normAutofit/>
          </a:bodyPr>
          <a:lstStyle/>
          <a:p>
            <a:r>
              <a:rPr lang="ru-RU" sz="2900" b="1" i="1" dirty="0" smtClean="0">
                <a:solidFill>
                  <a:srgbClr val="C00000"/>
                </a:solidFill>
              </a:rPr>
              <a:t>Вид проекта: </a:t>
            </a:r>
            <a:r>
              <a:rPr lang="ru-RU" sz="2900" b="1" i="1" dirty="0" smtClean="0">
                <a:solidFill>
                  <a:srgbClr val="006600"/>
                </a:solidFill>
              </a:rPr>
              <a:t>познавательно-творческий</a:t>
            </a:r>
          </a:p>
          <a:p>
            <a:r>
              <a:rPr lang="ru-RU" sz="2900" b="1" i="1" dirty="0" smtClean="0">
                <a:solidFill>
                  <a:srgbClr val="C00000"/>
                </a:solidFill>
              </a:rPr>
              <a:t>Сроки реализации: </a:t>
            </a:r>
            <a:r>
              <a:rPr lang="ru-RU" sz="2900" b="1" i="1" dirty="0" smtClean="0">
                <a:solidFill>
                  <a:srgbClr val="006600"/>
                </a:solidFill>
              </a:rPr>
              <a:t>краткосрочный </a:t>
            </a:r>
          </a:p>
          <a:p>
            <a:pPr marL="0" indent="0">
              <a:buNone/>
            </a:pPr>
            <a:r>
              <a:rPr lang="ru-RU" sz="2900" b="1" i="1" dirty="0">
                <a:solidFill>
                  <a:srgbClr val="006600"/>
                </a:solidFill>
              </a:rPr>
              <a:t> </a:t>
            </a:r>
            <a:r>
              <a:rPr lang="ru-RU" sz="2900" b="1" i="1" dirty="0" smtClean="0">
                <a:solidFill>
                  <a:srgbClr val="006600"/>
                </a:solidFill>
              </a:rPr>
              <a:t>                                      (4 недели)</a:t>
            </a:r>
          </a:p>
          <a:p>
            <a:r>
              <a:rPr lang="ru-RU" sz="2900" b="1" i="1" dirty="0" smtClean="0">
                <a:solidFill>
                  <a:srgbClr val="C00000"/>
                </a:solidFill>
              </a:rPr>
              <a:t>Участники проекта: </a:t>
            </a:r>
            <a:r>
              <a:rPr lang="ru-RU" sz="2900" b="1" i="1" dirty="0" smtClean="0">
                <a:solidFill>
                  <a:srgbClr val="006600"/>
                </a:solidFill>
              </a:rPr>
              <a:t>дети, педагоги,                                  родители</a:t>
            </a:r>
          </a:p>
          <a:p>
            <a:r>
              <a:rPr lang="ru-RU" sz="2900" b="1" i="1" dirty="0" smtClean="0">
                <a:solidFill>
                  <a:srgbClr val="C00000"/>
                </a:solidFill>
              </a:rPr>
              <a:t>Возраст детей: </a:t>
            </a:r>
            <a:r>
              <a:rPr lang="ru-RU" sz="2900" b="1" i="1" dirty="0" smtClean="0">
                <a:solidFill>
                  <a:srgbClr val="006600"/>
                </a:solidFill>
              </a:rPr>
              <a:t>5-6 лет</a:t>
            </a:r>
          </a:p>
          <a:p>
            <a:endParaRPr lang="ru-RU" sz="28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77888"/>
            <a:ext cx="6532005" cy="4337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04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620688"/>
            <a:ext cx="7200800" cy="72008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1835696" y="1844824"/>
            <a:ext cx="7126081" cy="413732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6600"/>
                </a:solidFill>
              </a:rPr>
              <a:t>Данный проект направлен на приобщение </a:t>
            </a:r>
            <a:r>
              <a:rPr lang="ru-RU" sz="2800" b="1" dirty="0">
                <a:solidFill>
                  <a:srgbClr val="006600"/>
                </a:solidFill>
              </a:rPr>
              <a:t>детей к народным праздникам, их особенностям проведения. Дети мало знают историю происхождения русских праздников, их традиции и обычаи. Родители не привлекают детей к изготовлению или выбору подарков, а дают уже всё готовое. А как детям узнать, сколько ждать Новый год, какие подарки дарить, как вести себя на празднике, чем один праздник отличается от другого? Наш проект поможет детям и родителям стать непосредственными участниками подготовки к Новому году, полностью окунуться в предновогоднюю бурю эмоций и впечатлений</a:t>
            </a:r>
            <a:r>
              <a:rPr lang="ru-RU" sz="2800" b="1" dirty="0" smtClean="0">
                <a:solidFill>
                  <a:srgbClr val="006600"/>
                </a:solidFill>
              </a:rPr>
              <a:t>.</a:t>
            </a:r>
          </a:p>
          <a:p>
            <a:pPr algn="just"/>
            <a:endParaRPr lang="ru-RU" sz="28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Цели проекта: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28800"/>
            <a:ext cx="6779096" cy="44973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формировать </a:t>
            </a:r>
            <a:r>
              <a:rPr lang="ru-RU" b="1" dirty="0">
                <a:solidFill>
                  <a:srgbClr val="006600"/>
                </a:solidFill>
              </a:rPr>
              <a:t>понятие «праздник», его </a:t>
            </a:r>
            <a:r>
              <a:rPr lang="ru-RU" b="1" dirty="0" smtClean="0">
                <a:solidFill>
                  <a:srgbClr val="006600"/>
                </a:solidFill>
              </a:rPr>
              <a:t>значение </a:t>
            </a:r>
            <a:r>
              <a:rPr lang="ru-RU" b="1" dirty="0">
                <a:solidFill>
                  <a:srgbClr val="006600"/>
                </a:solidFill>
              </a:rPr>
              <a:t>в жизни людей на примере Нового </a:t>
            </a:r>
            <a:r>
              <a:rPr lang="ru-RU" b="1" dirty="0" smtClean="0">
                <a:solidFill>
                  <a:srgbClr val="006600"/>
                </a:solidFill>
              </a:rPr>
              <a:t>года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выделить характерные особенности праздника «Новый год»: </a:t>
            </a:r>
            <a:r>
              <a:rPr lang="ru-RU" b="1" dirty="0">
                <a:solidFill>
                  <a:srgbClr val="006600"/>
                </a:solidFill>
              </a:rPr>
              <a:t>атрибутика, отношение и настроение людей, правила поведения, традиции.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0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Задачи проекта: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64137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Расширять знания детей о зиме, зимних праздниках и традициях.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Вызвать желание участвовать в подготовке к празднику (украшение группы, изготовление пособий, поделок).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Привлечь родителей как активных участников жизни группы к подготовке к Новогоднему празднику.</a:t>
            </a:r>
            <a:endParaRPr lang="ru-RU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9011344" cy="72494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Предполагаемый </a:t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результат:</a:t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28800"/>
            <a:ext cx="6563072" cy="449736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Обогащение знаний детей о Новогоднем празднике.</a:t>
            </a:r>
          </a:p>
          <a:p>
            <a:r>
              <a:rPr lang="ru-RU" b="1" dirty="0">
                <a:solidFill>
                  <a:srgbClr val="006600"/>
                </a:solidFill>
              </a:rPr>
              <a:t>Осознание детьми доброго, заботливого отношения людей друг к другу и настроения во время праздника – Новый год.</a:t>
            </a:r>
          </a:p>
          <a:p>
            <a:r>
              <a:rPr lang="ru-RU" b="1" dirty="0">
                <a:solidFill>
                  <a:srgbClr val="006600"/>
                </a:solidFill>
              </a:rPr>
              <a:t>Активное участие детей и родителей в подготовке к Новому году</a:t>
            </a:r>
            <a:r>
              <a:rPr lang="ru-RU" b="1" dirty="0" smtClean="0">
                <a:solidFill>
                  <a:srgbClr val="0066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172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58152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Этапы реализации </a:t>
            </a:r>
            <a:b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проекта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348880"/>
            <a:ext cx="7149480" cy="459797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</a:rPr>
              <a:t>Подготовительный</a:t>
            </a:r>
          </a:p>
          <a:p>
            <a:r>
              <a:rPr lang="ru-RU" sz="4800" b="1" dirty="0" smtClean="0">
                <a:solidFill>
                  <a:srgbClr val="006600"/>
                </a:solidFill>
              </a:rPr>
              <a:t>Основной</a:t>
            </a:r>
          </a:p>
          <a:p>
            <a:r>
              <a:rPr lang="ru-RU" sz="4800" b="1" dirty="0" smtClean="0">
                <a:solidFill>
                  <a:srgbClr val="006600"/>
                </a:solidFill>
              </a:rPr>
              <a:t>Заключительный </a:t>
            </a: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51720" y="980728"/>
            <a:ext cx="6984776" cy="14401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Подготовительный этап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108103"/>
            <a:ext cx="6192688" cy="4112332"/>
          </a:xfrm>
          <a:prstGeom prst="roundRect">
            <a:avLst>
              <a:gd name="adj" fmla="val 302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17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556792"/>
            <a:ext cx="6506135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556792"/>
            <a:ext cx="6480719" cy="4321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Тематическая беседа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«Что такое Новый год?»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9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76923C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310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Тема Office</vt:lpstr>
      <vt:lpstr>Презентация PowerPoint</vt:lpstr>
      <vt:lpstr>ПАСПОРТ ПРОЕКТА</vt:lpstr>
      <vt:lpstr>АКТУАЛЬНОСТЬ</vt:lpstr>
      <vt:lpstr>              Цели проекта:</vt:lpstr>
      <vt:lpstr>              Задачи проекта:</vt:lpstr>
      <vt:lpstr>        Предполагаемый          результат: </vt:lpstr>
      <vt:lpstr>Этапы реализации  проекта</vt:lpstr>
      <vt:lpstr>Подготовительный этап</vt:lpstr>
      <vt:lpstr>Презентация PowerPoint</vt:lpstr>
      <vt:lpstr>Информирование родителей о задачах и содержании проекта</vt:lpstr>
      <vt:lpstr>Обучающее занятие «Безопасный новый год»</vt:lpstr>
      <vt:lpstr>Презентация PowerPoint</vt:lpstr>
      <vt:lpstr>Выставка-конкурс  «Елочка - краса»</vt:lpstr>
      <vt:lpstr>Мастер - класс  «Мастерская Деда Мороза!»</vt:lpstr>
      <vt:lpstr>Оформление группы  «Украсим вместе с мамой»</vt:lpstr>
      <vt:lpstr>Подготовка к Новогоднему празднику</vt:lpstr>
      <vt:lpstr>Заключительный  этап</vt:lpstr>
      <vt:lpstr>Праздничная группа</vt:lpstr>
      <vt:lpstr>Новогодний праздник «Сказочный карнавал»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TTU</cp:lastModifiedBy>
  <cp:revision>35</cp:revision>
  <dcterms:created xsi:type="dcterms:W3CDTF">2013-08-17T08:34:50Z</dcterms:created>
  <dcterms:modified xsi:type="dcterms:W3CDTF">2016-02-20T20:11:04Z</dcterms:modified>
</cp:coreProperties>
</file>