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85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8D"/>
    <a:srgbClr val="808080"/>
    <a:srgbClr val="FCFCFC"/>
    <a:srgbClr val="E8E8E8"/>
    <a:srgbClr val="FFD84B"/>
    <a:srgbClr val="FFFFFF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15" d="100"/>
          <a:sy n="115" d="100"/>
        </p:scale>
        <p:origin x="12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25D8ED-38E2-41E3-95F0-9B2116535C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3156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4EAB52-E48E-48AB-B7A8-83FA305981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5813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F9D87317-EF4D-4177-81EF-25701151209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ru-RU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0760F-6E50-4B90-9ECE-9C9B03E8ADF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053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ADE75-4F6D-4FC1-9E06-B12736B81F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99383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490D01-6835-435F-B061-6C0F1F8CC7A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088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F73BE3-4F47-431E-8D28-70C68B91DF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403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954471-CA36-4CB9-BD3D-357F927B83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606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4F4B66-D471-454E-88B6-CA90B3725A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10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4D7F78-D418-4622-9A69-745C8311C8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845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4E997-14EC-40BD-9521-DEDBB63FBF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222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52E3B-9248-4CC0-88CC-5134B07C13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847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682A7-6763-48AE-8FC9-57768582DA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77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11225-2C9C-4893-AF32-DEE3476E1E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055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62042-F16B-4975-BC0F-80139189004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0931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3BCA9-BEA6-4FF3-893A-F7DB7FB4194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661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AE2F6-B4C8-4993-84B7-FE54C51581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057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4556C-58ED-4AEC-AE5F-F8CD7EB40D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112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EECA8F-689D-4776-9E9C-9C79C8644D2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79512" y="1988840"/>
            <a:ext cx="6301208" cy="1653135"/>
          </a:xfrm>
        </p:spPr>
        <p:txBody>
          <a:bodyPr/>
          <a:lstStyle/>
          <a:p>
            <a:r>
              <a:rPr lang="ru-RU" altLang="ru-RU" sz="2500" dirty="0" smtClean="0">
                <a:solidFill>
                  <a:srgbClr val="0070C0"/>
                </a:solidFill>
              </a:rPr>
              <a:t/>
            </a:r>
            <a:br>
              <a:rPr lang="ru-RU" altLang="ru-RU" sz="2500" dirty="0" smtClean="0">
                <a:solidFill>
                  <a:srgbClr val="0070C0"/>
                </a:solidFill>
              </a:rPr>
            </a:br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Шафоростова Альфия Залимхановна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6480720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</a:t>
            </a: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онкурс </a:t>
            </a:r>
          </a:p>
          <a:p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</a:t>
            </a:r>
            <a:r>
              <a:rPr lang="ru-RU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Педагогический дебют – 2016</a:t>
            </a: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</a:p>
          <a:p>
            <a:endParaRPr lang="ru-RU" altLang="ru-RU" sz="3200" dirty="0" smtClean="0">
              <a:solidFill>
                <a:srgbClr val="0070C0"/>
              </a:solidFill>
            </a:endParaRPr>
          </a:p>
          <a:p>
            <a:r>
              <a:rPr lang="ru-RU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3501008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</a:rPr>
              <a:t>воспитатель </a:t>
            </a:r>
            <a:endParaRPr lang="ru-RU" sz="2000" b="1" dirty="0">
              <a:solidFill>
                <a:srgbClr val="0070C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</a:rPr>
              <a:t>МБДОУ ДС № 5 </a:t>
            </a:r>
            <a:endParaRPr lang="ru-RU" sz="2000" b="1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</a:rPr>
              <a:t>г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</a:rPr>
              <a:t>. Буденновска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8759" y="1052736"/>
            <a:ext cx="3532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Визитная карточка</a:t>
            </a:r>
            <a:endParaRPr lang="ru-RU" sz="28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23528" y="4653136"/>
            <a:ext cx="1296144" cy="576064"/>
          </a:xfrm>
          <a:prstGeom prst="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32811"/>
            <a:ext cx="2072916" cy="3110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27100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Дело было так….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Цветик-</a:t>
            </a:r>
            <a:r>
              <a:rPr lang="ru-RU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семицветик</a:t>
            </a:r>
            <a:r>
              <a:rPr lang="ru-RU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я в лесу нашла.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Про цветок волшебный в книге я прочла.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Целых семь желаний! Все чего хочу!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Лепесток срываю – и ему шепчу!</a:t>
            </a:r>
          </a:p>
          <a:p>
            <a:pPr marL="0" indent="0">
              <a:buNone/>
            </a:pPr>
            <a:endParaRPr lang="ru-RU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222" y="4005064"/>
            <a:ext cx="23812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Первое желание – много кукол!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196752"/>
            <a:ext cx="7344816" cy="5508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40535"/>
            <a:ext cx="3357627" cy="511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01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412776"/>
            <a:ext cx="4953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872" y="1352332"/>
            <a:ext cx="6408712" cy="4297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63272" cy="927100"/>
          </a:xfrm>
        </p:spPr>
        <p:txBody>
          <a:bodyPr/>
          <a:lstStyle/>
          <a:p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Второе желание – хорошо учиться!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1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Третье желание – самая лучшая профессия!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1331764"/>
            <a:ext cx="7483059" cy="4329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331764"/>
            <a:ext cx="6480720" cy="432048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331764"/>
            <a:ext cx="6694092" cy="4329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81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27100"/>
          </a:xfrm>
        </p:spPr>
        <p:txBody>
          <a:bodyPr/>
          <a:lstStyle/>
          <a:p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Четвертое желание – принц!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340768"/>
            <a:ext cx="6840760" cy="4930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280" y="1144546"/>
            <a:ext cx="6844128" cy="5135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42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847145"/>
            <a:ext cx="4141976" cy="2761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7100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Пятое желание – дети!!!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634358"/>
            <a:ext cx="4104456" cy="2715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08720"/>
            <a:ext cx="3600401" cy="5399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46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45624" cy="927100"/>
          </a:xfrm>
        </p:spPr>
        <p:txBody>
          <a:bodyPr/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Шестое желание – работать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детском саду!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15453"/>
            <a:ext cx="7560840" cy="5021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15453"/>
            <a:ext cx="7560840" cy="5020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15452"/>
            <a:ext cx="7560840" cy="5021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98007"/>
            <a:ext cx="7554815" cy="5038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298006"/>
            <a:ext cx="7554815" cy="5016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15453"/>
            <a:ext cx="7554815" cy="501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15453"/>
            <a:ext cx="7554815" cy="501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98007"/>
            <a:ext cx="7554815" cy="501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61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395536" y="4653136"/>
            <a:ext cx="1296144" cy="576064"/>
          </a:xfrm>
          <a:prstGeom prst="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1300246" y="4509120"/>
            <a:ext cx="0" cy="1152128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08520" y="1218710"/>
            <a:ext cx="5904656" cy="3888432"/>
          </a:xfrm>
        </p:spPr>
        <p:txBody>
          <a:bodyPr/>
          <a:lstStyle/>
          <a:p>
            <a:pPr algn="ctr"/>
            <a:r>
              <a:rPr lang="ru-RU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Седьмое желание –</a:t>
            </a:r>
            <a:r>
              <a:rPr lang="en-US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 на маленькой планете были счастливы все дети!</a:t>
            </a:r>
            <a:endParaRPr lang="en-US" alt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мицветик шаблон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семицветик шаблон</Template>
  <TotalTime>105</TotalTime>
  <Words>95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Comic Sans MS</vt:lpstr>
      <vt:lpstr>Times New Roman</vt:lpstr>
      <vt:lpstr>семицветик шаблон</vt:lpstr>
      <vt:lpstr> Шафоростова Альфия Залимхановна </vt:lpstr>
      <vt:lpstr>Дело было так….</vt:lpstr>
      <vt:lpstr>Первое желание – много кукол!</vt:lpstr>
      <vt:lpstr>Второе желание – хорошо учиться!</vt:lpstr>
      <vt:lpstr>Третье желание – самая лучшая профессия!</vt:lpstr>
      <vt:lpstr>Четвертое желание – принц!</vt:lpstr>
      <vt:lpstr>Пятое желание – дети!!!</vt:lpstr>
      <vt:lpstr>Шестое желание – работать  в детском саду!</vt:lpstr>
      <vt:lpstr>Седьмое желание – чтоб на маленькой планете были счастливы все дети!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1</dc:creator>
  <dc:description>http://propowerpoint.ru - Áåñïëàòíûå øàáëîíû äëÿ ïðåçåíòàöèé. Ïîëåçíûå ñîâåòû è óðîêè  _x000d__x000d_
PowerPoint .</dc:description>
  <cp:lastModifiedBy>TTU</cp:lastModifiedBy>
  <cp:revision>13</cp:revision>
  <dcterms:created xsi:type="dcterms:W3CDTF">2016-01-16T14:42:44Z</dcterms:created>
  <dcterms:modified xsi:type="dcterms:W3CDTF">2016-02-20T20:18:33Z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000800ea0c0000000000010243100207f6000400038000</vt:lpwstr>
  </property>
</Properties>
</file>