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161" r:id="rId1"/>
  </p:sldMasterIdLst>
  <p:sldIdLst>
    <p:sldId id="257" r:id="rId2"/>
    <p:sldId id="271" r:id="rId3"/>
    <p:sldId id="262" r:id="rId4"/>
    <p:sldId id="263" r:id="rId5"/>
    <p:sldId id="267" r:id="rId6"/>
    <p:sldId id="265" r:id="rId7"/>
    <p:sldId id="266" r:id="rId8"/>
    <p:sldId id="264" r:id="rId9"/>
    <p:sldId id="268" r:id="rId10"/>
    <p:sldId id="269" r:id="rId11"/>
    <p:sldId id="26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7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06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18681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1193396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54959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517304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73962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91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344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121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179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22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644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932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720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475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379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104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2" r:id="rId1"/>
    <p:sldLayoutId id="2147484163" r:id="rId2"/>
    <p:sldLayoutId id="2147484164" r:id="rId3"/>
    <p:sldLayoutId id="2147484165" r:id="rId4"/>
    <p:sldLayoutId id="2147484166" r:id="rId5"/>
    <p:sldLayoutId id="2147484167" r:id="rId6"/>
    <p:sldLayoutId id="2147484168" r:id="rId7"/>
    <p:sldLayoutId id="2147484169" r:id="rId8"/>
    <p:sldLayoutId id="2147484170" r:id="rId9"/>
    <p:sldLayoutId id="2147484171" r:id="rId10"/>
    <p:sldLayoutId id="2147484172" r:id="rId11"/>
    <p:sldLayoutId id="2147484173" r:id="rId12"/>
    <p:sldLayoutId id="2147484174" r:id="rId13"/>
    <p:sldLayoutId id="2147484175" r:id="rId14"/>
    <p:sldLayoutId id="2147484176" r:id="rId15"/>
    <p:sldLayoutId id="2147484177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77334" y="399738"/>
            <a:ext cx="8596668" cy="1320800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Образовательная область</a:t>
            </a: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77334" y="2001894"/>
            <a:ext cx="8596668" cy="2188387"/>
          </a:xfr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Познавательное развитие</a:t>
            </a:r>
          </a:p>
          <a:p>
            <a:pPr marL="0" indent="0" algn="ctr">
              <a:buNone/>
            </a:pPr>
            <a:endParaRPr lang="ru-RU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90923" y="4471637"/>
            <a:ext cx="4814218" cy="2241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92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9795" y="2430965"/>
            <a:ext cx="8136650" cy="374681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познавательные способности своего ребенка путем непосредственного общения через рассказы, наблюдения, воспоминания, чтение художественной литературы, совместные игры, беседы, выставки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творческие способности ребенка, создавать для этого условия.</a:t>
            </a:r>
          </a:p>
          <a:p>
            <a:pPr>
              <a:lnSpc>
                <a:spcPct val="120000"/>
              </a:lnSpc>
            </a:pP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Укреплять в каждом ребенке веру в свои силы, поощрять его, не ослаблять его интереса недоверием, негативными оценками.</a:t>
            </a:r>
          </a:p>
          <a:p>
            <a:pPr>
              <a:lnSpc>
                <a:spcPct val="120000"/>
              </a:lnSpc>
            </a:pP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у детей чувство собственного достоинства.</a:t>
            </a:r>
            <a:endParaRPr lang="ru-RU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Принимать участие в мероприятиях, проводимых в группе детского сада.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Советы родителям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3234692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sz="6000" dirty="0" smtClean="0">
                <a:solidFill>
                  <a:schemeClr val="accent1">
                    <a:lumMod val="50000"/>
                  </a:schemeClr>
                </a:solidFill>
              </a:rPr>
              <a:t>СПАСИБО ЗА ВНИМАНИЕ</a:t>
            </a:r>
            <a:endParaRPr lang="ru-RU" sz="6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18168" y="1764680"/>
            <a:ext cx="5715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112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интересов детей, любознательности и познавательной мотивации;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воображения и творческой активности;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первичных представлений о себе, других людях, объектах окружающего мира, о свойствах объектов (форме, цвете, размере, количестве, числе, пространстве и времени;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малой Родине и Отечестве, о традициях и праздниках;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планете Земля как общем доме людей, об особенностях ее природы, многообразии стран и народов мира.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252655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Познавательное развитие –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488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5551" y="323385"/>
            <a:ext cx="8575286" cy="1081669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</a:t>
            </a:r>
            <a:r>
              <a:rPr lang="ru-RU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и задачи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81669" y="4002048"/>
            <a:ext cx="8419169" cy="2566020"/>
          </a:xfr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sz="41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элементарных математических представлений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Сенсорное развитие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познавательно-исследовательской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продуктивной деятельности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Ознакомление с предметным окружением.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Ознакомление с социальным миром.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Ознакомление с миром природы.</a:t>
            </a:r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925551" y="1639229"/>
            <a:ext cx="8943277" cy="212864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Цели: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развитие у детей познавательных интересов, интеллектуальное развитие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459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77333" y="413214"/>
            <a:ext cx="8596668" cy="13208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познавательно – исследовательской деятельности</a:t>
            </a:r>
            <a:endParaRPr lang="ru-RU" sz="4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10787" y="1930400"/>
            <a:ext cx="3582433" cy="10866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1 –я и 2-я группа раннего возраста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76333" y="1935356"/>
            <a:ext cx="3497668" cy="10816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младшая, старшая, подготовительная группы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8" name="Облако 7"/>
          <p:cNvSpPr/>
          <p:nvPr/>
        </p:nvSpPr>
        <p:spPr>
          <a:xfrm>
            <a:off x="460916" y="3144643"/>
            <a:ext cx="3163230" cy="1471961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Первичные представления об объектах окружающего мира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блако 8"/>
          <p:cNvSpPr/>
          <p:nvPr/>
        </p:nvSpPr>
        <p:spPr>
          <a:xfrm>
            <a:off x="2904893" y="4223864"/>
            <a:ext cx="2776654" cy="1324457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Сенсорное развитие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блако 9"/>
          <p:cNvSpPr/>
          <p:nvPr/>
        </p:nvSpPr>
        <p:spPr>
          <a:xfrm>
            <a:off x="349405" y="5267092"/>
            <a:ext cx="3018263" cy="1304693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Дидактические игры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блако 10"/>
          <p:cNvSpPr/>
          <p:nvPr/>
        </p:nvSpPr>
        <p:spPr>
          <a:xfrm>
            <a:off x="5923156" y="3709021"/>
            <a:ext cx="3579638" cy="2088874"/>
          </a:xfrm>
          <a:prstGeom prst="cloud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Проектная деятельность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68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элементарных математических представлений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6" name="Объект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2777" y="2389263"/>
            <a:ext cx="4778296" cy="361009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97912" y="2389262"/>
            <a:ext cx="5084955" cy="361009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161928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познавательно-исследовательской деятельности</a:t>
            </a:r>
            <a:endParaRPr lang="ru-RU" dirty="0"/>
          </a:p>
        </p:txBody>
      </p:sp>
      <p:pic>
        <p:nvPicPr>
          <p:cNvPr id="4" name="Объект 4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8983" y="2410830"/>
            <a:ext cx="3838910" cy="2749281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34445" y="2298969"/>
            <a:ext cx="3997395" cy="274928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8683" y="4415883"/>
            <a:ext cx="2075761" cy="2219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316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Ознакомление с предметным окружением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7334" y="2765502"/>
            <a:ext cx="4520049" cy="3544153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77606" y="2765502"/>
            <a:ext cx="5027565" cy="3544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561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834656" cy="13208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Ознакомление с социальным миром</a:t>
            </a:r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5891" y="2479092"/>
            <a:ext cx="4798874" cy="3368829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76523" y="2479093"/>
            <a:ext cx="4715331" cy="3368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189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Ознакомление с </a:t>
            </a:r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миром природы</a:t>
            </a:r>
            <a:endParaRPr lang="ru-RU" sz="40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7334" y="2150251"/>
            <a:ext cx="4113550" cy="273213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11722" y="2150251"/>
            <a:ext cx="3737160" cy="273213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12229" y="4882385"/>
            <a:ext cx="1975615" cy="1975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845049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753</TotalTime>
  <Words>268</Words>
  <Application>Microsoft Office PowerPoint</Application>
  <PresentationFormat>Произвольный</PresentationFormat>
  <Paragraphs>36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Грань</vt:lpstr>
      <vt:lpstr>Образовательная область</vt:lpstr>
      <vt:lpstr>Познавательное развитие –</vt:lpstr>
      <vt:lpstr>Основные цели и задачи</vt:lpstr>
      <vt:lpstr>Содержание познавательно – исследовательской деятельности</vt:lpstr>
      <vt:lpstr>Формирование элементарных математических представлений</vt:lpstr>
      <vt:lpstr>Развитие познавательно-исследовательской деятельности</vt:lpstr>
      <vt:lpstr>Ознакомление с предметным окружением</vt:lpstr>
      <vt:lpstr>Ознакомление с социальным миром</vt:lpstr>
      <vt:lpstr>Ознакомление с миром природы</vt:lpstr>
      <vt:lpstr>Советы родителям</vt:lpstr>
      <vt:lpstr>СПАСИБО ЗА ВНИМАНИЕ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Познавательное развитие</dc:title>
  <dc:creator>112a</dc:creator>
  <cp:lastModifiedBy>1</cp:lastModifiedBy>
  <cp:revision>36</cp:revision>
  <dcterms:created xsi:type="dcterms:W3CDTF">2015-11-10T22:41:03Z</dcterms:created>
  <dcterms:modified xsi:type="dcterms:W3CDTF">2016-02-26T09:16:38Z</dcterms:modified>
</cp:coreProperties>
</file>