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76" r:id="rId2"/>
    <p:sldId id="256" r:id="rId3"/>
    <p:sldId id="259" r:id="rId4"/>
    <p:sldId id="274" r:id="rId5"/>
    <p:sldId id="272" r:id="rId6"/>
    <p:sldId id="260" r:id="rId7"/>
    <p:sldId id="269" r:id="rId8"/>
    <p:sldId id="275" r:id="rId9"/>
    <p:sldId id="268" r:id="rId10"/>
    <p:sldId id="266" r:id="rId11"/>
    <p:sldId id="263" r:id="rId12"/>
    <p:sldId id="25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648D8087-15E0-4D77-AC64-187151DE5984}">
          <p14:sldIdLst>
            <p14:sldId id="276"/>
            <p14:sldId id="256"/>
            <p14:sldId id="259"/>
            <p14:sldId id="274"/>
            <p14:sldId id="272"/>
            <p14:sldId id="260"/>
            <p14:sldId id="269"/>
            <p14:sldId id="275"/>
            <p14:sldId id="268"/>
            <p14:sldId id="266"/>
            <p14:sldId id="263"/>
            <p14:sldId id="25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39" autoAdjust="0"/>
    <p:restoredTop sz="94660"/>
  </p:normalViewPr>
  <p:slideViewPr>
    <p:cSldViewPr>
      <p:cViewPr varScale="1">
        <p:scale>
          <a:sx n="103" d="100"/>
          <a:sy n="103" d="100"/>
        </p:scale>
        <p:origin x="-2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B2AB7-5910-46ED-8904-AE19A16E4A4D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0D8D2-79BD-4B67-9778-ABD3C65F0D0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B2AB7-5910-46ED-8904-AE19A16E4A4D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0D8D2-79BD-4B67-9778-ABD3C65F0D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B2AB7-5910-46ED-8904-AE19A16E4A4D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0D8D2-79BD-4B67-9778-ABD3C65F0D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B2AB7-5910-46ED-8904-AE19A16E4A4D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0D8D2-79BD-4B67-9778-ABD3C65F0D0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B2AB7-5910-46ED-8904-AE19A16E4A4D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0D8D2-79BD-4B67-9778-ABD3C65F0D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B2AB7-5910-46ED-8904-AE19A16E4A4D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0D8D2-79BD-4B67-9778-ABD3C65F0D0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B2AB7-5910-46ED-8904-AE19A16E4A4D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0D8D2-79BD-4B67-9778-ABD3C65F0D0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B2AB7-5910-46ED-8904-AE19A16E4A4D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0D8D2-79BD-4B67-9778-ABD3C65F0D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B2AB7-5910-46ED-8904-AE19A16E4A4D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0D8D2-79BD-4B67-9778-ABD3C65F0D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B2AB7-5910-46ED-8904-AE19A16E4A4D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0D8D2-79BD-4B67-9778-ABD3C65F0D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B2AB7-5910-46ED-8904-AE19A16E4A4D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0D8D2-79BD-4B67-9778-ABD3C65F0D0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96B2AB7-5910-46ED-8904-AE19A16E4A4D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260D8D2-79BD-4B67-9778-ABD3C65F0D0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544" y="5229200"/>
            <a:ext cx="6512511" cy="1143000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690664" y="1452"/>
            <a:ext cx="6453336" cy="413764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Arial Narrow" panose="020B0606020202030204" pitchFamily="34" charset="0"/>
              </a:rPr>
              <a:t>Мы без мамы не скучаем</a:t>
            </a:r>
          </a:p>
          <a:p>
            <a:r>
              <a:rPr lang="ru-RU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                               </a:t>
            </a:r>
          </a:p>
          <a:p>
            <a:endParaRPr lang="ru-RU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r>
              <a:rPr lang="ru-RU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                        Презентация</a:t>
            </a:r>
          </a:p>
          <a:p>
            <a:r>
              <a:rPr lang="ru-RU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        Стороженко Марии  Владимировны</a:t>
            </a:r>
          </a:p>
          <a:p>
            <a:r>
              <a:rPr lang="ru-RU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                         Воспитателя </a:t>
            </a:r>
          </a:p>
          <a:p>
            <a:r>
              <a:rPr lang="ru-RU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         МБДОУ ДС №5 г. Буденновска</a:t>
            </a:r>
          </a:p>
          <a:p>
            <a:pPr algn="ctr"/>
            <a:r>
              <a:rPr lang="ru-RU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          группа «Одуванчик»</a:t>
            </a:r>
            <a:endParaRPr lang="ru-RU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91680" y="3717032"/>
            <a:ext cx="5400600" cy="3140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9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620688"/>
            <a:ext cx="6512511" cy="1143000"/>
          </a:xfrm>
        </p:spPr>
        <p:txBody>
          <a:bodyPr/>
          <a:lstStyle/>
          <a:p>
            <a:r>
              <a:rPr lang="ru-RU" dirty="0" smtClean="0"/>
              <a:t>Мы дружим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-282742" y="1749090"/>
            <a:ext cx="5373215" cy="4824536"/>
          </a:xfrm>
        </p:spPr>
      </p:pic>
    </p:spTree>
    <p:extLst>
      <p:ext uri="{BB962C8B-B14F-4D97-AF65-F5344CB8AC3E}">
        <p14:creationId xmlns:p14="http://schemas.microsoft.com/office/powerpoint/2010/main" val="4195717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Мы гуляем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1763688" y="332656"/>
            <a:ext cx="5616624" cy="3907084"/>
          </a:xfrm>
        </p:spPr>
      </p:pic>
    </p:spTree>
    <p:extLst>
      <p:ext uri="{BB962C8B-B14F-4D97-AF65-F5344CB8AC3E}">
        <p14:creationId xmlns:p14="http://schemas.microsoft.com/office/powerpoint/2010/main" val="1677692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4581128"/>
            <a:ext cx="6512511" cy="92697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0" y="-1"/>
            <a:ext cx="9144000" cy="6857997"/>
          </a:xfrm>
        </p:spPr>
      </p:pic>
    </p:spTree>
    <p:extLst>
      <p:ext uri="{BB962C8B-B14F-4D97-AF65-F5344CB8AC3E}">
        <p14:creationId xmlns:p14="http://schemas.microsoft.com/office/powerpoint/2010/main" val="196744905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2708920"/>
            <a:ext cx="5637010" cy="4149080"/>
          </a:xfrm>
        </p:spPr>
        <p:txBody>
          <a:bodyPr>
            <a:normAutofit/>
          </a:bodyPr>
          <a:lstStyle/>
          <a:p>
            <a:r>
              <a:rPr lang="ru-RU" dirty="0"/>
              <a:t>Детки в садике живут,</a:t>
            </a:r>
            <a:br>
              <a:rPr lang="ru-RU" dirty="0"/>
            </a:br>
            <a:r>
              <a:rPr lang="ru-RU" dirty="0"/>
              <a:t>Здесь играют и поют,</a:t>
            </a:r>
            <a:br>
              <a:rPr lang="ru-RU" dirty="0"/>
            </a:br>
            <a:r>
              <a:rPr lang="ru-RU" dirty="0"/>
              <a:t>Здесь друзей себе находят,</a:t>
            </a:r>
            <a:br>
              <a:rPr lang="ru-RU" dirty="0"/>
            </a:br>
            <a:r>
              <a:rPr lang="ru-RU" dirty="0"/>
              <a:t>На прогулку с ними ходят.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Вместе спорят и мечтают,</a:t>
            </a:r>
            <a:br>
              <a:rPr lang="ru-RU" dirty="0"/>
            </a:br>
            <a:r>
              <a:rPr lang="ru-RU" dirty="0"/>
              <a:t>Незаметно подрастают.</a:t>
            </a:r>
            <a:br>
              <a:rPr lang="ru-RU" dirty="0"/>
            </a:br>
            <a:r>
              <a:rPr lang="ru-RU" dirty="0"/>
              <a:t>Детский сад — второй ваш дом,</a:t>
            </a:r>
            <a:br>
              <a:rPr lang="ru-RU" dirty="0"/>
            </a:br>
            <a:r>
              <a:rPr lang="ru-RU" dirty="0"/>
              <a:t>Как тепло, уютно в нем!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404664"/>
            <a:ext cx="7175351" cy="1793167"/>
          </a:xfrm>
        </p:spPr>
        <p:txBody>
          <a:bodyPr/>
          <a:lstStyle/>
          <a:p>
            <a:r>
              <a:rPr lang="ru-RU" dirty="0" smtClean="0"/>
              <a:t>Мы без мамы не скучаем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37033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484784" y="21523"/>
            <a:ext cx="6512511" cy="1143000"/>
          </a:xfrm>
        </p:spPr>
        <p:txBody>
          <a:bodyPr/>
          <a:lstStyle/>
          <a:p>
            <a:r>
              <a:rPr lang="ru-RU" dirty="0" smtClean="0"/>
              <a:t>Мы рисуем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0" y="2167914"/>
            <a:ext cx="4705600" cy="4680520"/>
          </a:xfrm>
        </p:spPr>
      </p:pic>
      <p:pic>
        <p:nvPicPr>
          <p:cNvPr id="6" name="Объект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4716016" y="21523"/>
            <a:ext cx="4427984" cy="4581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00364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4589292" y="404664"/>
            <a:ext cx="4524534" cy="3392624"/>
          </a:xfrm>
        </p:spPr>
      </p:pic>
      <p:pic>
        <p:nvPicPr>
          <p:cNvPr id="5" name="Объект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16243" y="3429000"/>
            <a:ext cx="4573048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071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8494" y="0"/>
            <a:ext cx="6512511" cy="1143000"/>
          </a:xfrm>
        </p:spPr>
        <p:txBody>
          <a:bodyPr/>
          <a:lstStyle/>
          <a:p>
            <a:r>
              <a:rPr lang="ru-RU" dirty="0" smtClean="0"/>
              <a:t>Мы развиваемся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0" y="836712"/>
            <a:ext cx="4626949" cy="4534593"/>
          </a:xfrm>
        </p:spPr>
      </p:pic>
      <p:pic>
        <p:nvPicPr>
          <p:cNvPr id="5" name="Объект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4699079" y="2323407"/>
            <a:ext cx="4417318" cy="4534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46046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1691680" y="1412776"/>
            <a:ext cx="6002206" cy="4090242"/>
          </a:xfrm>
        </p:spPr>
      </p:pic>
    </p:spTree>
    <p:extLst>
      <p:ext uri="{BB962C8B-B14F-4D97-AF65-F5344CB8AC3E}">
        <p14:creationId xmlns:p14="http://schemas.microsoft.com/office/powerpoint/2010/main" val="3268406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1691680" y="1340768"/>
            <a:ext cx="5760640" cy="4392488"/>
          </a:xfrm>
        </p:spPr>
      </p:pic>
    </p:spTree>
    <p:extLst>
      <p:ext uri="{BB962C8B-B14F-4D97-AF65-F5344CB8AC3E}">
        <p14:creationId xmlns:p14="http://schemas.microsoft.com/office/powerpoint/2010/main" val="2305208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Мы играем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/>
              <a:t>Много игрушек в детском саду,</a:t>
            </a:r>
            <a:br>
              <a:rPr lang="ru-RU" dirty="0"/>
            </a:br>
            <a:r>
              <a:rPr lang="ru-RU" dirty="0"/>
              <a:t>Наши игрушки стоят на виду:</a:t>
            </a:r>
            <a:br>
              <a:rPr lang="ru-RU" dirty="0"/>
            </a:br>
            <a:r>
              <a:rPr lang="ru-RU" dirty="0"/>
              <a:t>Кот в сапогах, длинноухие зайки,</a:t>
            </a:r>
            <a:br>
              <a:rPr lang="ru-RU" dirty="0"/>
            </a:br>
            <a:r>
              <a:rPr lang="ru-RU" dirty="0"/>
              <a:t>И барабан, и балалайки.</a:t>
            </a:r>
          </a:p>
          <a:p>
            <a:r>
              <a:rPr lang="ru-RU" dirty="0"/>
              <a:t>Наши игрушки стоят на виду, –</a:t>
            </a:r>
            <a:br>
              <a:rPr lang="ru-RU" dirty="0"/>
            </a:br>
            <a:r>
              <a:rPr lang="ru-RU" dirty="0"/>
              <a:t>Все у нас общее в детском саду</a:t>
            </a:r>
          </a:p>
        </p:txBody>
      </p:sp>
    </p:spTree>
    <p:extLst>
      <p:ext uri="{BB962C8B-B14F-4D97-AF65-F5344CB8AC3E}">
        <p14:creationId xmlns:p14="http://schemas.microsoft.com/office/powerpoint/2010/main" val="16655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" name="Объект 9"/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-1" y="4149079"/>
            <a:ext cx="3622717" cy="2716415"/>
          </a:xfrm>
        </p:spPr>
      </p:pic>
      <p:pic>
        <p:nvPicPr>
          <p:cNvPr id="11" name="Объект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5521283" y="4149080"/>
            <a:ext cx="3622716" cy="2716414"/>
          </a:xfrm>
          <a:prstGeom prst="rect">
            <a:avLst/>
          </a:prstGeom>
        </p:spPr>
      </p:pic>
      <p:pic>
        <p:nvPicPr>
          <p:cNvPr id="12" name="Объект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2538050" y="729394"/>
            <a:ext cx="3797448" cy="3041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89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66</TotalTime>
  <Words>53</Words>
  <Application>Microsoft Office PowerPoint</Application>
  <PresentationFormat>Экран (4:3)</PresentationFormat>
  <Paragraphs>17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Презентация PowerPoint</vt:lpstr>
      <vt:lpstr>Мы без мамы не скучаем</vt:lpstr>
      <vt:lpstr>Мы рисуем</vt:lpstr>
      <vt:lpstr>Презентация PowerPoint</vt:lpstr>
      <vt:lpstr>Мы развиваемся</vt:lpstr>
      <vt:lpstr>Презентация PowerPoint</vt:lpstr>
      <vt:lpstr>Презентация PowerPoint</vt:lpstr>
      <vt:lpstr>Мы играем</vt:lpstr>
      <vt:lpstr>Презентация PowerPoint</vt:lpstr>
      <vt:lpstr>Мы дружим</vt:lpstr>
      <vt:lpstr>Мы гуляем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Стороженко</dc:creator>
  <cp:lastModifiedBy>1</cp:lastModifiedBy>
  <cp:revision>9</cp:revision>
  <dcterms:created xsi:type="dcterms:W3CDTF">2016-01-25T17:40:54Z</dcterms:created>
  <dcterms:modified xsi:type="dcterms:W3CDTF">2016-02-26T11:16:08Z</dcterms:modified>
</cp:coreProperties>
</file>