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71546"/>
            <a:ext cx="7786742" cy="385765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Проект «Мыльная пена»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Средняя группа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№ 6 «Фиалка»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ДС № 5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Голубовская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С.В.</a:t>
            </a:r>
          </a:p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 descr="http://solovey.su/_pu/67/28711317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8654" y="4071942"/>
            <a:ext cx="4272172" cy="2748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Актуальность.</a:t>
            </a:r>
            <a:endParaRPr lang="ru-RU" dirty="0" smtClean="0"/>
          </a:p>
          <a:p>
            <a:pPr algn="ctr"/>
            <a:r>
              <a:rPr lang="ru-RU" i="1" dirty="0" smtClean="0"/>
              <a:t>С мыльной пеной мы  сталкиваемся каждый день:  когда моем руки, принимаем ванну, моем посуду, стираем бельё. Большую радость детям приносят игры с мыльной пеной – это нравится всем детям без исключения. Для расширения представлений детей об окружающем мире я  разработала проект по знакомству с нетрадиционным материалом – пеной. При реализации проекта воспитатель поможет ребёнку почувствовать тактильные ощущения при игре с пышной пеной. В ходе проекта дети познакомятся с  интересными образами, сделанные из пены. Игры с пеной помогут малышам поближе познакомиться с белым цветом, научиться действовать самостоятельно, накапливать практический опыт. Тема проекта соответствует возрастным особенностям детей детского сада.</a:t>
            </a:r>
          </a:p>
          <a:p>
            <a:pPr algn="ctr"/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познакомить с нетрадиционным материалом  - пена.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Развивать наглядно-образное мышление, речь, внимание, тактильные ощущения, моторику;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Формировать представления о свойствах пены: «белая», «воздушная», «легкая».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Воспитывать интерес и любовь к природе через художественную литературу.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Всюду пена, пар и брызги,</a:t>
            </a:r>
            <a:b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Смех и радостные </a:t>
            </a:r>
            <a:r>
              <a:rPr lang="ru-RU" sz="2000" i="1" dirty="0" err="1" smtClean="0">
                <a:effectLst/>
                <a:latin typeface="Times New Roman" pitchFamily="18" charset="0"/>
                <a:cs typeface="Times New Roman" pitchFamily="18" charset="0"/>
              </a:rPr>
              <a:t>визги</a:t>
            </a: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В мыле вся моя семья,</a:t>
            </a:r>
            <a:b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effectLst/>
                <a:latin typeface="Times New Roman" pitchFamily="18" charset="0"/>
                <a:cs typeface="Times New Roman" pitchFamily="18" charset="0"/>
              </a:rPr>
              <a:t>Хоть купаюсь только Я!</a:t>
            </a:r>
            <a:endParaRPr lang="ru-RU" sz="20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1 - копия\DSCN59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2" y="1868870"/>
            <a:ext cx="5517638" cy="4138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Все микробы и бациллы </a:t>
            </a:r>
            <a:b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Как огня боятся мыла. </a:t>
            </a:r>
            <a:b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Нужно ручки с мылом мыть,</a:t>
            </a:r>
            <a:b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 Чтоб здоровенькими быть.</a:t>
            </a:r>
            <a:b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Знают дети все вокруг: </a:t>
            </a:r>
            <a:b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Мыло – наш надёжный друг!</a:t>
            </a:r>
            <a:endParaRPr lang="ru-RU" sz="1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1 - копия\DSCN6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  <a:t>Водичка, водичка. </a:t>
            </a:r>
            <a:b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  <a:t>Умой Насте личико,</a:t>
            </a:r>
            <a:b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  <a:t> Настя кушала кашку, </a:t>
            </a:r>
            <a:b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cs typeface="Times New Roman" pitchFamily="18" charset="0"/>
              </a:rPr>
              <a:t>Испачкала мордашку.</a:t>
            </a:r>
            <a:endParaRPr lang="ru-RU" sz="16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C:\Users\Администратор\Desktop\1 - копия\DSCN6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000240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Мылим, мылим руки, чтобы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Испугались все микробы,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Чтобы Таня не болела,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Чтобы чистой стала кожа.</a:t>
            </a:r>
            <a:endParaRPr lang="ru-RU" sz="20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Администратор\Desktop\1 - копия\DSCN6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Раз, два, три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Раз, два, три -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Я пускаю пузыри.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Мыльные, воздушные,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Ветерку послушные.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Администратор\Desktop\1 - копия\DSCN60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217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Поток</vt:lpstr>
      <vt:lpstr> </vt:lpstr>
      <vt:lpstr>Презентация PowerPoint</vt:lpstr>
      <vt:lpstr>Презентация PowerPoint</vt:lpstr>
      <vt:lpstr>Всюду пена, пар и брызги, Смех и радостные визги, В мыле вся моя семья, Хоть купаюсь только Я!</vt:lpstr>
      <vt:lpstr>Все микробы и бациллы  Как огня боятся мыла.  Нужно ручки с мылом мыть,  Чтоб здоровенькими быть. Знают дети все вокруг:  Мыло – наш надёжный друг!</vt:lpstr>
      <vt:lpstr>Водичка, водичка.  Умой Насте личико,  Настя кушала кашку,  Испачкала мордашку.</vt:lpstr>
      <vt:lpstr>Мылим, мылим руки, чтобы Испугались все микробы, Чтобы Таня не болела, Чтобы чистой стала кожа.</vt:lpstr>
      <vt:lpstr>Раз, два, три Раз, два, три - Я пускаю пузыри. Мыльные, воздушные, Ветерку послушные.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Полезащитные лесоносождения</dc:title>
  <dc:creator>Home</dc:creator>
  <cp:lastModifiedBy>1</cp:lastModifiedBy>
  <cp:revision>14</cp:revision>
  <dcterms:created xsi:type="dcterms:W3CDTF">2014-12-09T09:11:47Z</dcterms:created>
  <dcterms:modified xsi:type="dcterms:W3CDTF">2017-02-06T10:33:51Z</dcterms:modified>
</cp:coreProperties>
</file>