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59" r:id="rId6"/>
    <p:sldId id="264" r:id="rId7"/>
    <p:sldId id="260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Осенние фантазии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13 октября в МБДОУ №5 г.Буденновска был проведен конкурс поделок «Осенние фантазии». Родители и их дети проявили смекалку, выдумку, изготавливая поделки из овощей, фруктов, растений.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«Лесные жители»</a:t>
            </a:r>
            <a:br>
              <a:rPr lang="ru-RU" sz="3600" dirty="0" smtClean="0"/>
            </a:br>
            <a:r>
              <a:rPr lang="ru-RU" sz="3600" dirty="0" smtClean="0"/>
              <a:t>Воспитатель МБДОУ №5 г.Буденновска </a:t>
            </a:r>
            <a:r>
              <a:rPr lang="ru-RU" sz="3600" dirty="0" err="1" smtClean="0"/>
              <a:t>Голубовская</a:t>
            </a:r>
            <a:r>
              <a:rPr lang="ru-RU" sz="3600" dirty="0" smtClean="0"/>
              <a:t> С.В.</a:t>
            </a:r>
            <a:endParaRPr lang="ru-RU" sz="3600" dirty="0"/>
          </a:p>
        </p:txBody>
      </p:sp>
      <p:pic>
        <p:nvPicPr>
          <p:cNvPr id="6" name="Содержимое 5" descr="20151014_095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057400"/>
            <a:ext cx="7315728" cy="4389437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Презентацию подготовила: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Воспитатель МБДОУ №5 г.Буденновска группы №2 «Ромашка» </a:t>
            </a:r>
            <a:r>
              <a:rPr lang="ru-RU" dirty="0" err="1" smtClean="0"/>
              <a:t>Голубовская</a:t>
            </a:r>
            <a:r>
              <a:rPr lang="ru-RU" dirty="0" smtClean="0"/>
              <a:t> Светлана Викторовна.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«Царство кикиморы»</a:t>
            </a:r>
            <a:br>
              <a:rPr lang="ru-RU" dirty="0" smtClean="0"/>
            </a:br>
            <a:r>
              <a:rPr lang="ru-RU" dirty="0" smtClean="0"/>
              <a:t>Семья </a:t>
            </a:r>
            <a:r>
              <a:rPr lang="ru-RU" dirty="0" err="1" smtClean="0"/>
              <a:t>Черлянцевых</a:t>
            </a:r>
            <a:endParaRPr lang="ru-RU" dirty="0"/>
          </a:p>
        </p:txBody>
      </p:sp>
      <p:pic>
        <p:nvPicPr>
          <p:cNvPr id="1026" name="Picture 2" descr="C:\Users\Администратор\Desktop\мамины поделки\DSCN4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30315"/>
            <a:ext cx="3962400" cy="340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Администратор\Desktop\мамины поделки\DSCN4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40640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«У медведя во бору…»</a:t>
            </a:r>
            <a:br>
              <a:rPr lang="ru-RU" dirty="0" smtClean="0"/>
            </a:br>
            <a:r>
              <a:rPr lang="ru-RU" dirty="0" smtClean="0"/>
              <a:t>Семья </a:t>
            </a:r>
            <a:r>
              <a:rPr lang="ru-RU" dirty="0" err="1" smtClean="0"/>
              <a:t>Кульбашевых</a:t>
            </a:r>
            <a:endParaRPr lang="ru-RU" dirty="0"/>
          </a:p>
        </p:txBody>
      </p:sp>
      <p:pic>
        <p:nvPicPr>
          <p:cNvPr id="4" name="Содержимое 3" descr="DSCN49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13669"/>
            <a:ext cx="7086600" cy="53149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276600" cy="4172712"/>
          </a:xfrm>
        </p:spPr>
        <p:txBody>
          <a:bodyPr>
            <a:normAutofit/>
          </a:bodyPr>
          <a:lstStyle/>
          <a:p>
            <a:r>
              <a:rPr lang="ru-RU" dirty="0" smtClean="0"/>
              <a:t>«Дары осени»</a:t>
            </a:r>
            <a:br>
              <a:rPr lang="ru-RU" dirty="0" smtClean="0"/>
            </a:br>
            <a:r>
              <a:rPr lang="ru-RU" dirty="0" smtClean="0"/>
              <a:t>Семья </a:t>
            </a:r>
            <a:r>
              <a:rPr lang="ru-RU" dirty="0" err="1" smtClean="0"/>
              <a:t>Беженовых</a:t>
            </a:r>
            <a:endParaRPr lang="ru-RU" dirty="0"/>
          </a:p>
        </p:txBody>
      </p:sp>
      <p:pic>
        <p:nvPicPr>
          <p:cNvPr id="4" name="Содержимое 3" descr="DSCN4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52400"/>
            <a:ext cx="4800600" cy="64008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«Осенний пейзаж»</a:t>
            </a:r>
            <a:br>
              <a:rPr lang="ru-RU" dirty="0" smtClean="0"/>
            </a:br>
            <a:r>
              <a:rPr lang="ru-RU" dirty="0" smtClean="0"/>
              <a:t>Семья </a:t>
            </a:r>
            <a:r>
              <a:rPr lang="ru-RU" dirty="0" err="1" smtClean="0"/>
              <a:t>Жигульских</a:t>
            </a:r>
            <a:endParaRPr lang="ru-RU" dirty="0"/>
          </a:p>
        </p:txBody>
      </p:sp>
      <p:pic>
        <p:nvPicPr>
          <p:cNvPr id="4" name="Содержимое 3" descr="DSCN4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57300"/>
            <a:ext cx="7467600" cy="56007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838200"/>
            <a:ext cx="4191000" cy="4343400"/>
          </a:xfrm>
        </p:spPr>
        <p:txBody>
          <a:bodyPr>
            <a:normAutofit/>
          </a:bodyPr>
          <a:lstStyle/>
          <a:p>
            <a:r>
              <a:rPr lang="ru-RU" dirty="0" smtClean="0"/>
              <a:t>«Семейный очаг»</a:t>
            </a:r>
            <a:br>
              <a:rPr lang="ru-RU" dirty="0" smtClean="0"/>
            </a:br>
            <a:r>
              <a:rPr lang="ru-RU" dirty="0" smtClean="0"/>
              <a:t>Семья Ковальчук</a:t>
            </a:r>
            <a:endParaRPr lang="ru-RU" dirty="0"/>
          </a:p>
        </p:txBody>
      </p:sp>
      <p:pic>
        <p:nvPicPr>
          <p:cNvPr id="4" name="Содержимое 3" descr="20151015_100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3566160" cy="59436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«Букет осени»</a:t>
            </a:r>
            <a:br>
              <a:rPr lang="ru-RU" dirty="0" smtClean="0"/>
            </a:br>
            <a:r>
              <a:rPr lang="ru-RU" dirty="0" smtClean="0"/>
              <a:t>С</a:t>
            </a:r>
            <a:r>
              <a:rPr lang="ru-RU" dirty="0" smtClean="0"/>
              <a:t>емья Головиных</a:t>
            </a:r>
            <a:endParaRPr lang="ru-RU" dirty="0"/>
          </a:p>
        </p:txBody>
      </p:sp>
      <p:pic>
        <p:nvPicPr>
          <p:cNvPr id="4" name="Содержимое 3" descr="DSCN49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7213600" cy="541020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«Лягушки – путешественницы»</a:t>
            </a:r>
            <a:br>
              <a:rPr lang="ru-RU" dirty="0" smtClean="0"/>
            </a:br>
            <a:r>
              <a:rPr lang="ru-RU" dirty="0" smtClean="0"/>
              <a:t>Семья </a:t>
            </a:r>
            <a:r>
              <a:rPr lang="ru-RU" dirty="0" err="1" smtClean="0"/>
              <a:t>Кульбашевых</a:t>
            </a:r>
            <a:endParaRPr lang="ru-RU" dirty="0"/>
          </a:p>
        </p:txBody>
      </p:sp>
      <p:pic>
        <p:nvPicPr>
          <p:cNvPr id="4" name="Содержимое 3" descr="DSCN4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7010400" cy="5257800"/>
          </a:xfr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743200" cy="4477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«Это осень к нам пришла…»</a:t>
            </a:r>
            <a:br>
              <a:rPr lang="ru-RU" dirty="0" smtClean="0"/>
            </a:br>
            <a:r>
              <a:rPr lang="ru-RU" dirty="0" smtClean="0"/>
              <a:t>Семья </a:t>
            </a:r>
            <a:r>
              <a:rPr lang="ru-RU" dirty="0" err="1" smtClean="0"/>
              <a:t>Брюхиных</a:t>
            </a:r>
            <a:endParaRPr lang="ru-RU" dirty="0"/>
          </a:p>
        </p:txBody>
      </p:sp>
      <p:pic>
        <p:nvPicPr>
          <p:cNvPr id="4" name="Содержимое 3" descr="20151015_100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04800"/>
            <a:ext cx="3733800" cy="62230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99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Осенние фантазии</vt:lpstr>
      <vt:lpstr>«Царство кикиморы» Семья Черлянцевых</vt:lpstr>
      <vt:lpstr>«У медведя во бору…» Семья Кульбашевых</vt:lpstr>
      <vt:lpstr>«Дары осени» Семья Беженовых</vt:lpstr>
      <vt:lpstr>«Осенний пейзаж» Семья Жигульских</vt:lpstr>
      <vt:lpstr>«Семейный очаг» Семья Ковальчук</vt:lpstr>
      <vt:lpstr>«Букет осени» Семья Головиных</vt:lpstr>
      <vt:lpstr>«Лягушки – путешественницы» Семья Кульбашевых</vt:lpstr>
      <vt:lpstr>«Это осень к нам пришла…» Семья Брюхиных</vt:lpstr>
      <vt:lpstr>«Лесные жители» Воспитатель МБДОУ №5 г.Буденновска Голубовская С.В.</vt:lpstr>
      <vt:lpstr>Презентацию подготовила: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фантазии</dc:title>
  <dc:creator>Администратор</dc:creator>
  <cp:lastModifiedBy>DNA7 X86</cp:lastModifiedBy>
  <cp:revision>6</cp:revision>
  <dcterms:created xsi:type="dcterms:W3CDTF">2015-10-15T14:24:03Z</dcterms:created>
  <dcterms:modified xsi:type="dcterms:W3CDTF">2015-10-15T15:18:48Z</dcterms:modified>
</cp:coreProperties>
</file>